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8" r:id="rId16"/>
    <p:sldId id="269" r:id="rId17"/>
    <p:sldId id="270" r:id="rId18"/>
    <p:sldId id="297" r:id="rId19"/>
    <p:sldId id="298" r:id="rId20"/>
    <p:sldId id="271" r:id="rId21"/>
    <p:sldId id="276" r:id="rId22"/>
    <p:sldId id="272" r:id="rId23"/>
    <p:sldId id="277" r:id="rId24"/>
    <p:sldId id="295" r:id="rId25"/>
    <p:sldId id="278" r:id="rId26"/>
    <p:sldId id="279" r:id="rId27"/>
    <p:sldId id="284" r:id="rId28"/>
    <p:sldId id="285" r:id="rId29"/>
    <p:sldId id="286" r:id="rId30"/>
    <p:sldId id="287" r:id="rId31"/>
    <p:sldId id="283" r:id="rId32"/>
    <p:sldId id="282" r:id="rId33"/>
    <p:sldId id="281" r:id="rId34"/>
    <p:sldId id="290" r:id="rId35"/>
    <p:sldId id="288" r:id="rId36"/>
    <p:sldId id="289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9"/>
    <p:restoredTop sz="94595"/>
  </p:normalViewPr>
  <p:slideViewPr>
    <p:cSldViewPr snapToGrid="0" snapToObjects="1">
      <p:cViewPr>
        <p:scale>
          <a:sx n="83" d="100"/>
          <a:sy n="83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steinbring" TargetMode="External"/><Relationship Id="rId4" Type="http://schemas.openxmlformats.org/officeDocument/2006/relationships/hyperlink" Target="mailto:joe@steinbring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einbring.ne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inbring.net/experiments/dem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WebCryptoAPI/" TargetMode="Externa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Keep Calm And Trust No 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Protecting Data with End-to-end Encryption</a:t>
            </a:r>
          </a:p>
        </p:txBody>
      </p:sp>
    </p:spTree>
    <p:extLst>
      <p:ext uri="{BB962C8B-B14F-4D97-AF65-F5344CB8AC3E}">
        <p14:creationId xmlns:p14="http://schemas.microsoft.com/office/powerpoint/2010/main" val="19999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Space Ship from Independence Day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847" y="2028271"/>
            <a:ext cx="9799129" cy="4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206" y="2391905"/>
            <a:ext cx="9905998" cy="1905000"/>
          </a:xfrm>
        </p:spPr>
        <p:txBody>
          <a:bodyPr/>
          <a:lstStyle/>
          <a:p>
            <a:r>
              <a:rPr lang="en-US" smtClean="0"/>
              <a:t>So, What can be done?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05" y="2071891"/>
            <a:ext cx="8050614" cy="4199758"/>
          </a:xfrm>
        </p:spPr>
      </p:pic>
    </p:spTree>
    <p:extLst>
      <p:ext uri="{BB962C8B-B14F-4D97-AF65-F5344CB8AC3E}">
        <p14:creationId xmlns:p14="http://schemas.microsoft.com/office/powerpoint/2010/main" val="5762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Intrusion Detection Systems</a:t>
            </a:r>
          </a:p>
          <a:p>
            <a:r>
              <a:rPr lang="en-US" dirty="0" smtClean="0"/>
              <a:t>Intrusion Prevention Systems</a:t>
            </a:r>
          </a:p>
          <a:p>
            <a:r>
              <a:rPr lang="en-US" dirty="0" smtClean="0"/>
              <a:t>Firewalls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Attack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you running unneeded servers?</a:t>
            </a:r>
          </a:p>
          <a:p>
            <a:r>
              <a:rPr lang="en-US" dirty="0" smtClean="0"/>
              <a:t>Who has access to your servers?</a:t>
            </a:r>
          </a:p>
          <a:p>
            <a:r>
              <a:rPr lang="en-US" dirty="0" smtClean="0"/>
              <a:t>Is anybody updating your servers?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77885"/>
            <a:ext cx="9905998" cy="1905000"/>
          </a:xfrm>
        </p:spPr>
        <p:txBody>
          <a:bodyPr/>
          <a:lstStyle/>
          <a:p>
            <a:r>
              <a:rPr lang="en-US" dirty="0" smtClean="0"/>
              <a:t>You must offer your users encryption!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Encrypt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30" y="2118125"/>
            <a:ext cx="8347763" cy="4236179"/>
          </a:xfrm>
        </p:spPr>
      </p:pic>
    </p:spTree>
    <p:extLst>
      <p:ext uri="{BB962C8B-B14F-4D97-AF65-F5344CB8AC3E}">
        <p14:creationId xmlns:p14="http://schemas.microsoft.com/office/powerpoint/2010/main" val="16789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78" y="1358254"/>
            <a:ext cx="7581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53" y="1734128"/>
            <a:ext cx="7033089" cy="4677004"/>
          </a:xfrm>
        </p:spPr>
      </p:pic>
    </p:spTree>
    <p:extLst>
      <p:ext uri="{BB962C8B-B14F-4D97-AF65-F5344CB8AC3E}">
        <p14:creationId xmlns:p14="http://schemas.microsoft.com/office/powerpoint/2010/main" val="146718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17" y="1804940"/>
            <a:ext cx="6855347" cy="4513203"/>
          </a:xfrm>
        </p:spPr>
      </p:pic>
    </p:spTree>
    <p:extLst>
      <p:ext uri="{BB962C8B-B14F-4D97-AF65-F5344CB8AC3E}">
        <p14:creationId xmlns:p14="http://schemas.microsoft.com/office/powerpoint/2010/main" val="173324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joe steinbring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8984222" cy="3124201"/>
          </a:xfrm>
        </p:spPr>
        <p:txBody>
          <a:bodyPr/>
          <a:lstStyle/>
          <a:p>
            <a:r>
              <a:rPr lang="en-US" dirty="0" smtClean="0"/>
              <a:t>9 year industry veteran</a:t>
            </a:r>
          </a:p>
          <a:p>
            <a:r>
              <a:rPr lang="en-US" dirty="0" smtClean="0"/>
              <a:t>Worked on systems for UW-Milwaukee, Kohler Company, Artisan Partners, and Quality Matters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71" y="609600"/>
            <a:ext cx="3929270" cy="2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908" y="2484895"/>
            <a:ext cx="9905998" cy="1905000"/>
          </a:xfrm>
        </p:spPr>
        <p:txBody>
          <a:bodyPr/>
          <a:lstStyle/>
          <a:p>
            <a:r>
              <a:rPr lang="en-US" dirty="0" smtClean="0"/>
              <a:t>… but there is something more that can be done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Encryption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55" y="2514600"/>
            <a:ext cx="8110914" cy="36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“Trust No One”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holds the keys</a:t>
            </a:r>
          </a:p>
          <a:p>
            <a:r>
              <a:rPr lang="en-US" dirty="0" smtClean="0"/>
              <a:t>The user applies the encryption</a:t>
            </a:r>
          </a:p>
          <a:p>
            <a:r>
              <a:rPr lang="en-US" dirty="0" smtClean="0"/>
              <a:t>The server offers no password recovery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46" y="2514600"/>
            <a:ext cx="8215732" cy="3649940"/>
          </a:xfrm>
        </p:spPr>
      </p:pic>
    </p:spTree>
    <p:extLst>
      <p:ext uri="{BB962C8B-B14F-4D97-AF65-F5344CB8AC3E}">
        <p14:creationId xmlns:p14="http://schemas.microsoft.com/office/powerpoint/2010/main" val="14886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58" y="2514600"/>
            <a:ext cx="7607107" cy="3532322"/>
          </a:xfrm>
        </p:spPr>
      </p:pic>
    </p:spTree>
    <p:extLst>
      <p:ext uri="{BB962C8B-B14F-4D97-AF65-F5344CB8AC3E}">
        <p14:creationId xmlns:p14="http://schemas.microsoft.com/office/powerpoint/2010/main" val="7118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4" y="2514600"/>
            <a:ext cx="8102075" cy="3511736"/>
          </a:xfrm>
        </p:spPr>
      </p:pic>
    </p:spTree>
    <p:extLst>
      <p:ext uri="{BB962C8B-B14F-4D97-AF65-F5344CB8AC3E}">
        <p14:creationId xmlns:p14="http://schemas.microsoft.com/office/powerpoint/2010/main" val="2635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27" y="2514600"/>
            <a:ext cx="7539969" cy="3713552"/>
          </a:xfrm>
        </p:spPr>
      </p:pic>
    </p:spTree>
    <p:extLst>
      <p:ext uri="{BB962C8B-B14F-4D97-AF65-F5344CB8AC3E}">
        <p14:creationId xmlns:p14="http://schemas.microsoft.com/office/powerpoint/2010/main" val="19352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0078" y="2469398"/>
            <a:ext cx="9905998" cy="1905000"/>
          </a:xfrm>
        </p:spPr>
        <p:txBody>
          <a:bodyPr/>
          <a:lstStyle/>
          <a:p>
            <a:r>
              <a:rPr lang="en-US" dirty="0" err="1" smtClean="0"/>
              <a:t>OpenPGP.js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'Hello, World!').then(function(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http://steinbring.net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http://twitter.com/steinbring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joe@steinbring.net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 TIME!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1" y="2514600"/>
            <a:ext cx="7778462" cy="4056681"/>
          </a:xfrm>
        </p:spPr>
      </p:pic>
    </p:spTree>
    <p:extLst>
      <p:ext uri="{BB962C8B-B14F-4D97-AF65-F5344CB8AC3E}">
        <p14:creationId xmlns:p14="http://schemas.microsoft.com/office/powerpoint/2010/main" val="1232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TIME!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51" y="2511525"/>
            <a:ext cx="8028121" cy="4199241"/>
          </a:xfrm>
        </p:spPr>
      </p:pic>
    </p:spTree>
    <p:extLst>
      <p:ext uri="{BB962C8B-B14F-4D97-AF65-F5344CB8AC3E}">
        <p14:creationId xmlns:p14="http://schemas.microsoft.com/office/powerpoint/2010/main" val="4076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045" y="2562385"/>
            <a:ext cx="5429868" cy="18236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714" y="2608881"/>
            <a:ext cx="9905998" cy="1905000"/>
          </a:xfrm>
        </p:spPr>
        <p:txBody>
          <a:bodyPr/>
          <a:lstStyle/>
          <a:p>
            <a:r>
              <a:rPr lang="en-US" dirty="0" smtClean="0"/>
              <a:t>There Are potential Dangers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Is still important!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97" y="2514600"/>
            <a:ext cx="8554429" cy="3836705"/>
          </a:xfrm>
        </p:spPr>
      </p:pic>
    </p:spTree>
    <p:extLst>
      <p:ext uri="{BB962C8B-B14F-4D97-AF65-F5344CB8AC3E}">
        <p14:creationId xmlns:p14="http://schemas.microsoft.com/office/powerpoint/2010/main" val="20364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Isn’t perfect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81" y="2514600"/>
            <a:ext cx="9785062" cy="3178982"/>
          </a:xfrm>
        </p:spPr>
      </p:pic>
    </p:spTree>
    <p:extLst>
      <p:ext uri="{BB962C8B-B14F-4D97-AF65-F5344CB8AC3E}">
        <p14:creationId xmlns:p14="http://schemas.microsoft.com/office/powerpoint/2010/main" val="3735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Browser Extension?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4" y="2514600"/>
            <a:ext cx="7641916" cy="4005173"/>
          </a:xfrm>
        </p:spPr>
      </p:pic>
    </p:spTree>
    <p:extLst>
      <p:ext uri="{BB962C8B-B14F-4D97-AF65-F5344CB8AC3E}">
        <p14:creationId xmlns:p14="http://schemas.microsoft.com/office/powerpoint/2010/main" val="16826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3" y="2701872"/>
            <a:ext cx="9905998" cy="1905000"/>
          </a:xfrm>
        </p:spPr>
        <p:txBody>
          <a:bodyPr/>
          <a:lstStyle/>
          <a:p>
            <a:r>
              <a:rPr lang="en-US" smtClean="0"/>
              <a:t>A future second option…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Web </a:t>
            </a:r>
            <a:r>
              <a:rPr lang="en-US" dirty="0"/>
              <a:t>Cryptography </a:t>
            </a:r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" y="2514600"/>
            <a:ext cx="9521572" cy="3328261"/>
          </a:xfrm>
        </p:spPr>
      </p:pic>
    </p:spTree>
    <p:extLst>
      <p:ext uri="{BB962C8B-B14F-4D97-AF65-F5344CB8AC3E}">
        <p14:creationId xmlns:p14="http://schemas.microsoft.com/office/powerpoint/2010/main" val="4028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165" y="2263587"/>
            <a:ext cx="4829081" cy="2550459"/>
          </a:xfrm>
        </p:spPr>
        <p:txBody>
          <a:bodyPr/>
          <a:lstStyle/>
          <a:p>
            <a:r>
              <a:rPr lang="en-US" dirty="0" smtClean="0"/>
              <a:t>Security Is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586" y="2577884"/>
            <a:ext cx="9905998" cy="1905000"/>
          </a:xfrm>
        </p:spPr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of Personnel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23141"/>
            <a:ext cx="10058400" cy="41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56864"/>
            <a:ext cx="10058400" cy="40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Ashley Madison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-280" r="134" b="21210"/>
          <a:stretch/>
        </p:blipFill>
        <p:spPr>
          <a:xfrm>
            <a:off x="1065212" y="2514600"/>
            <a:ext cx="10058400" cy="38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Evernote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47" y="2326342"/>
            <a:ext cx="7637930" cy="4062287"/>
          </a:xfrm>
        </p:spPr>
      </p:pic>
    </p:spTree>
    <p:extLst>
      <p:ext uri="{BB962C8B-B14F-4D97-AF65-F5344CB8AC3E}">
        <p14:creationId xmlns:p14="http://schemas.microsoft.com/office/powerpoint/2010/main" val="12669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 Duty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7" y="2626660"/>
            <a:ext cx="8769069" cy="3634378"/>
          </a:xfrm>
        </p:spPr>
      </p:pic>
    </p:spTree>
    <p:extLst>
      <p:ext uri="{BB962C8B-B14F-4D97-AF65-F5344CB8AC3E}">
        <p14:creationId xmlns:p14="http://schemas.microsoft.com/office/powerpoint/2010/main" val="8564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7138</TotalTime>
  <Words>283</Words>
  <Application>Microsoft Macintosh PowerPoint</Application>
  <PresentationFormat>Widescreen</PresentationFormat>
  <Paragraphs>72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Century Gothic</vt:lpstr>
      <vt:lpstr>Arial</vt:lpstr>
      <vt:lpstr>Mesh</vt:lpstr>
      <vt:lpstr>Keep Calm And Trust No One</vt:lpstr>
      <vt:lpstr>Who Is joe steinbring</vt:lpstr>
      <vt:lpstr>Links</vt:lpstr>
      <vt:lpstr>Security Is Hard</vt:lpstr>
      <vt:lpstr>Office of Personnel Management</vt:lpstr>
      <vt:lpstr>Sony</vt:lpstr>
      <vt:lpstr>Ashley Madison</vt:lpstr>
      <vt:lpstr>Evernote</vt:lpstr>
      <vt:lpstr>Pager Duty</vt:lpstr>
      <vt:lpstr>That Space Ship from Independence Day</vt:lpstr>
      <vt:lpstr>So, What can be done?</vt:lpstr>
      <vt:lpstr>Physical Security</vt:lpstr>
      <vt:lpstr>Network Security</vt:lpstr>
      <vt:lpstr>Reduce Attack Surface</vt:lpstr>
      <vt:lpstr>You must offer your users encryption!</vt:lpstr>
      <vt:lpstr>Let’s Encrypt</vt:lpstr>
      <vt:lpstr>PowerPoint Presentation</vt:lpstr>
      <vt:lpstr>PowerPoint Presentation</vt:lpstr>
      <vt:lpstr>PowerPoint Presentation</vt:lpstr>
      <vt:lpstr>… but there is something more that can be done …</vt:lpstr>
      <vt:lpstr>SSL Encryption</vt:lpstr>
      <vt:lpstr>“Trust No One”</vt:lpstr>
      <vt:lpstr>TNO</vt:lpstr>
      <vt:lpstr>symmetric cryptography</vt:lpstr>
      <vt:lpstr>asymmetric cryptography</vt:lpstr>
      <vt:lpstr>asymmetric cryptography</vt:lpstr>
      <vt:lpstr>OpenPGP.js</vt:lpstr>
      <vt:lpstr>Generate A Key pair</vt:lpstr>
      <vt:lpstr>Encrypt Message</vt:lpstr>
      <vt:lpstr>Decrypt Message</vt:lpstr>
      <vt:lpstr>Live DEMO TIME!</vt:lpstr>
      <vt:lpstr>Live DEMO TIME!</vt:lpstr>
      <vt:lpstr>DEMO TIME!</vt:lpstr>
      <vt:lpstr>There Are potential Dangers</vt:lpstr>
      <vt:lpstr>SSL Is still important!</vt:lpstr>
      <vt:lpstr>SSL Isn’t perfect</vt:lpstr>
      <vt:lpstr>Signed Browser Extension?</vt:lpstr>
      <vt:lpstr>A future second option…</vt:lpstr>
      <vt:lpstr>W3c Web Cryptography API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Calm And Trust No One</dc:title>
  <dc:creator>Joe Steinbring</dc:creator>
  <cp:lastModifiedBy>Joe Steinbring</cp:lastModifiedBy>
  <cp:revision>42</cp:revision>
  <dcterms:created xsi:type="dcterms:W3CDTF">2015-09-20T03:18:41Z</dcterms:created>
  <dcterms:modified xsi:type="dcterms:W3CDTF">2015-09-25T03:25:04Z</dcterms:modified>
</cp:coreProperties>
</file>